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33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56DE-7EF4-82AC-1D61-C96C17F9A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6FBE5-4337-BB77-28B1-4825BA057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360A8-F981-42E0-3CEA-302D1541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7F1B-DBD5-4DE2-B244-ACD02FAF4744}" type="datetimeFigureOut">
              <a:rPr lang="en-IN" smtClean="0"/>
              <a:t>21-11-2023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77B35-C8CA-BA48-B447-7909E7BB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EEC1-A14D-435F-70AC-E7539574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A51-2BAE-430E-9C45-9C89E22343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928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3860-9244-5EAF-43BD-4089F025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0A4CC-BA92-40DB-2C0D-4A13BEF45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B3EDF-6D86-BE23-1A7E-EDFBCAAA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7F1B-DBD5-4DE2-B244-ACD02FAF4744}" type="datetimeFigureOut">
              <a:rPr lang="en-IN" smtClean="0"/>
              <a:t>21-11-2023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2AC15-B21A-1578-1C4B-B30FD4C1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0115B-7C3A-9778-3A97-CF08B71C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A51-2BAE-430E-9C45-9C89E22343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317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EF50B-EFB8-8B16-98ED-8CDEA0BF8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C0AE2-0EDB-940C-31EF-1DE4EDB07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DE606-F9A6-DD26-001F-F011EACD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7F1B-DBD5-4DE2-B244-ACD02FAF4744}" type="datetimeFigureOut">
              <a:rPr lang="en-IN" smtClean="0"/>
              <a:t>21-11-2023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E35F7-16AF-731E-65A2-9C8DC9A8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A6A7F-E058-CF60-7224-2F101234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A51-2BAE-430E-9C45-9C89E22343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684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99E6-E765-BCC9-08E0-C4A06111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DE881-1F04-DA5F-874C-587A05043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ED17-D574-0056-2166-D833B64FD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7F1B-DBD5-4DE2-B244-ACD02FAF4744}" type="datetimeFigureOut">
              <a:rPr lang="en-IN" smtClean="0"/>
              <a:t>21-11-2023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2AEE9-2C3A-E29E-BFA3-208F6F99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8598D-E065-C44C-0048-9F2A68D5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A51-2BAE-430E-9C45-9C89E22343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609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FA94-5B48-9567-71F8-17A9E7C2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5DA67-7247-5D5C-A17D-D569FCDB9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97AB0-72B1-C1D2-F647-0436D7D1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7F1B-DBD5-4DE2-B244-ACD02FAF4744}" type="datetimeFigureOut">
              <a:rPr lang="en-IN" smtClean="0"/>
              <a:t>21-11-2023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1F03F-2EFE-BE8A-0578-8C699395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54E26-7C44-7A15-0170-EA9B52E3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A51-2BAE-430E-9C45-9C89E22343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505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9240-BA5A-3AC5-E052-0CE4953EB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B65DD-9D9E-9161-C4F8-29542FFF0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9A280-EAB1-3FD9-5403-7C34B72FC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3E4A0-6F6F-05AD-76B6-5C72B0A5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7F1B-DBD5-4DE2-B244-ACD02FAF4744}" type="datetimeFigureOut">
              <a:rPr lang="en-IN" smtClean="0"/>
              <a:t>21-11-2023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3C31B-7333-642D-7E4D-CB561B0CA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78961-CC19-DE74-4310-E8143082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A51-2BAE-430E-9C45-9C89E22343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504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AB0C-F7C1-0AF6-4709-8ED3766F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AEEA5-BC73-A69E-FF67-F3676D5A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8CA9D-39F4-2579-F653-87DE69323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3FBC8-8359-5389-A4D3-7790D99D5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D8D89-F02C-5E47-B0A9-F09DDD9F8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3AA52-2E55-8ABA-0B2F-A59CB4B8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7F1B-DBD5-4DE2-B244-ACD02FAF4744}" type="datetimeFigureOut">
              <a:rPr lang="en-IN" smtClean="0"/>
              <a:t>21-11-2023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63180-0F13-D607-3186-4876F425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41C00-3F19-4C27-F213-98ABEC3D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A51-2BAE-430E-9C45-9C89E22343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762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119FD-27C9-5E5A-0D64-6A817865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FBD03-B6B4-B345-5297-838F7608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7F1B-DBD5-4DE2-B244-ACD02FAF4744}" type="datetimeFigureOut">
              <a:rPr lang="en-IN" smtClean="0"/>
              <a:t>21-11-2023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7AC6C-D020-A514-349D-6459ECD1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B8B1-F539-3404-FDF4-BCCC3B33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A51-2BAE-430E-9C45-9C89E22343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823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BF21C-AED7-2789-7A1F-D7942017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7F1B-DBD5-4DE2-B244-ACD02FAF4744}" type="datetimeFigureOut">
              <a:rPr lang="en-IN" smtClean="0"/>
              <a:t>21-11-2023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11782-151F-AE3F-E49D-343AD57A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29B0E-7989-808D-83A1-487AB216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A51-2BAE-430E-9C45-9C89E22343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549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FFF9-90EC-AC61-851D-5D7E4773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51CC2-FCFF-8765-1898-AD7C1CAB1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46DFD-7F0C-E88E-F2E5-EDAD1E798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437B2-6205-F09D-4CE9-26F42765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7F1B-DBD5-4DE2-B244-ACD02FAF4744}" type="datetimeFigureOut">
              <a:rPr lang="en-IN" smtClean="0"/>
              <a:t>21-11-2023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4FF9A-7210-B96A-88D9-733231563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BE874-15F5-0635-711B-661D76C1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A51-2BAE-430E-9C45-9C89E22343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610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EFC7-C4C5-5504-B3AC-96346239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06A27-21DD-C00E-4ECD-F13DF3B2C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2C04A-779E-50C5-8930-D21722D5E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96DC4-1FA0-464F-DDFE-A4B2054E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7F1B-DBD5-4DE2-B244-ACD02FAF4744}" type="datetimeFigureOut">
              <a:rPr lang="en-IN" smtClean="0"/>
              <a:t>21-11-2023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5501A-B693-49F9-E80B-21F2A188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223CC-A26B-D92B-AE2E-7D9C5D55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EA51-2BAE-430E-9C45-9C89E22343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86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85534-D51E-C726-FBB6-D64B07FB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F471B-9973-892F-70AF-3256A108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A3660-9B42-7B0A-2DD6-AC5CB6282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57F1B-DBD5-4DE2-B244-ACD02FAF4744}" type="datetimeFigureOut">
              <a:rPr lang="en-IN" smtClean="0"/>
              <a:t>21-11-2023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7C19E-7973-5730-2D0F-8A75AEE6F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160CA-E4C3-C9E3-6EC3-A15664FDC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EA51-2BAE-430E-9C45-9C89E22343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001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DEF4A6-7D7A-90EA-F869-EE038CCF6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88BF49-545E-7516-C64A-BC565D65A3D2}"/>
              </a:ext>
            </a:extLst>
          </p:cNvPr>
          <p:cNvSpPr/>
          <p:nvPr/>
        </p:nvSpPr>
        <p:spPr>
          <a:xfrm>
            <a:off x="983673" y="1694873"/>
            <a:ext cx="845128" cy="2997200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CC00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1966F-CEC8-8619-B5C4-C32DA62CF1EB}"/>
              </a:ext>
            </a:extLst>
          </p:cNvPr>
          <p:cNvSpPr txBox="1"/>
          <p:nvPr/>
        </p:nvSpPr>
        <p:spPr>
          <a:xfrm>
            <a:off x="3704163" y="1815890"/>
            <a:ext cx="76457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15963">
              <a:tabLst>
                <a:tab pos="1611313" algn="l"/>
                <a:tab pos="2063750" algn="l"/>
              </a:tabLst>
            </a:pPr>
            <a:r>
              <a:rPr lang="en-IN" sz="2200" b="1" dirty="0">
                <a:latin typeface="Poppins" panose="00000500000000000000" pitchFamily="2" charset="0"/>
                <a:cs typeface="Poppins" panose="00000500000000000000" pitchFamily="2" charset="0"/>
              </a:rPr>
              <a:t>Name	:	</a:t>
            </a:r>
          </a:p>
          <a:p>
            <a:pPr algn="just" defTabSz="715963">
              <a:tabLst>
                <a:tab pos="1611313" algn="l"/>
                <a:tab pos="2063750" algn="l"/>
              </a:tabLst>
            </a:pPr>
            <a:endParaRPr lang="en-IN" sz="2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 defTabSz="715963">
              <a:tabLst>
                <a:tab pos="1611313" algn="l"/>
                <a:tab pos="2063750" algn="l"/>
              </a:tabLst>
            </a:pPr>
            <a:r>
              <a:rPr lang="en-IN" sz="2200" b="1" dirty="0">
                <a:latin typeface="Poppins" panose="00000500000000000000" pitchFamily="2" charset="0"/>
                <a:cs typeface="Poppins" panose="00000500000000000000" pitchFamily="2" charset="0"/>
              </a:rPr>
              <a:t>Title	:</a:t>
            </a:r>
            <a:r>
              <a:rPr lang="en-IN" sz="2200" dirty="0">
                <a:latin typeface="Poppins" panose="00000500000000000000" pitchFamily="2" charset="0"/>
                <a:cs typeface="Poppins" panose="00000500000000000000" pitchFamily="2" charset="0"/>
              </a:rPr>
              <a:t>					</a:t>
            </a:r>
          </a:p>
          <a:p>
            <a:pPr algn="just" defTabSz="715963">
              <a:tabLst>
                <a:tab pos="1611313" algn="l"/>
                <a:tab pos="2063750" algn="l"/>
              </a:tabLst>
            </a:pPr>
            <a:endParaRPr lang="en-IN" sz="2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 defTabSz="715963">
              <a:tabLst>
                <a:tab pos="1611313" algn="l"/>
                <a:tab pos="2063750" algn="l"/>
              </a:tabLst>
            </a:pPr>
            <a:r>
              <a:rPr lang="en-IN" sz="2200" b="1" dirty="0">
                <a:latin typeface="Poppins" panose="00000500000000000000" pitchFamily="2" charset="0"/>
                <a:cs typeface="Poppins" panose="00000500000000000000" pitchFamily="2" charset="0"/>
              </a:rPr>
              <a:t>Affiliation	:</a:t>
            </a:r>
          </a:p>
          <a:p>
            <a:pPr algn="just" defTabSz="715963">
              <a:tabLst>
                <a:tab pos="1611313" algn="l"/>
                <a:tab pos="2063750" algn="l"/>
              </a:tabLst>
            </a:pPr>
            <a:endParaRPr lang="en-IN" sz="2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 defTabSz="715963">
              <a:tabLst>
                <a:tab pos="1611313" algn="l"/>
                <a:tab pos="2063750" algn="l"/>
              </a:tabLst>
            </a:pPr>
            <a:r>
              <a:rPr lang="en-IN" sz="2200" b="1" dirty="0">
                <a:latin typeface="Poppins" panose="00000500000000000000" pitchFamily="2" charset="0"/>
                <a:cs typeface="Poppins" panose="00000500000000000000" pitchFamily="2" charset="0"/>
              </a:rPr>
              <a:t>City</a:t>
            </a:r>
            <a:r>
              <a:rPr lang="en-IN" sz="2200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IN" sz="2200" b="1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algn="just" defTabSz="715963">
              <a:tabLst>
                <a:tab pos="1611313" algn="l"/>
                <a:tab pos="2063750" algn="l"/>
              </a:tabLst>
            </a:pPr>
            <a:endParaRPr lang="en-IN" sz="2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1A8A70-FAA0-3517-245E-3AECBE67B64A}"/>
              </a:ext>
            </a:extLst>
          </p:cNvPr>
          <p:cNvSpPr/>
          <p:nvPr/>
        </p:nvSpPr>
        <p:spPr>
          <a:xfrm>
            <a:off x="1099127" y="1791855"/>
            <a:ext cx="2244437" cy="2817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Your Photo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4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55302-DDB5-92E0-406D-223E285A5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95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MEETY</dc:creator>
  <cp:lastModifiedBy>MEETY EVENTS</cp:lastModifiedBy>
  <cp:revision>15</cp:revision>
  <dcterms:created xsi:type="dcterms:W3CDTF">2023-09-01T08:09:31Z</dcterms:created>
  <dcterms:modified xsi:type="dcterms:W3CDTF">2023-11-21T10:43:17Z</dcterms:modified>
</cp:coreProperties>
</file>